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4" r:id="rId2"/>
    <p:sldId id="256" r:id="rId3"/>
    <p:sldId id="269" r:id="rId4"/>
    <p:sldId id="268" r:id="rId5"/>
    <p:sldId id="267" r:id="rId6"/>
    <p:sldId id="257" r:id="rId7"/>
    <p:sldId id="273" r:id="rId8"/>
    <p:sldId id="272" r:id="rId9"/>
    <p:sldId id="271" r:id="rId10"/>
    <p:sldId id="258" r:id="rId11"/>
    <p:sldId id="270" r:id="rId12"/>
    <p:sldId id="261" r:id="rId13"/>
    <p:sldId id="259" r:id="rId14"/>
    <p:sldId id="275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833" autoAdjust="0"/>
    <p:restoredTop sz="94660"/>
  </p:normalViewPr>
  <p:slideViewPr>
    <p:cSldViewPr>
      <p:cViewPr varScale="1">
        <p:scale>
          <a:sx n="69" d="100"/>
          <a:sy n="69" d="100"/>
        </p:scale>
        <p:origin x="-143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54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6/23/2016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6/23/2016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6/23/2016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6/23/2016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6863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9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tho</a:t>
            </a:r>
            <a:r>
              <a:rPr kumimoji="0" lang="en-US" sz="9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9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n;k</a:t>
            </a:r>
            <a:r>
              <a:rPr kumimoji="0" lang="en-US" sz="9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9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ds</a:t>
            </a:r>
            <a:r>
              <a:rPr kumimoji="0" lang="en-US" sz="9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9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elhgk</a:t>
            </a:r>
            <a:endParaRPr kumimoji="0" lang="en-US" sz="9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Kruti Dev 010" pitchFamily="2" charset="0"/>
              <a:ea typeface="Calibri" pitchFamily="34" charset="0"/>
              <a:cs typeface="Times New Roman" pitchFamily="18" charset="0"/>
            </a:endParaRPr>
          </a:p>
          <a:p>
            <a:endParaRPr lang="en-US" sz="2800" b="1" dirty="0" smtClean="0">
              <a:latin typeface="Kruti Dev 010" pitchFamily="2" charset="0"/>
            </a:endParaRPr>
          </a:p>
          <a:p>
            <a:r>
              <a:rPr lang="en-US" sz="7200" b="1" dirty="0" smtClean="0">
                <a:latin typeface="Kruti Dev 010" pitchFamily="2" charset="0"/>
              </a:rPr>
              <a:t> d{</a:t>
            </a:r>
            <a:r>
              <a:rPr lang="en-US" sz="7200" b="1" dirty="0" err="1" smtClean="0">
                <a:latin typeface="Kruti Dev 010" pitchFamily="2" charset="0"/>
              </a:rPr>
              <a:t>kk</a:t>
            </a:r>
            <a:r>
              <a:rPr lang="en-US" sz="7200" b="1" dirty="0" smtClean="0">
                <a:latin typeface="Kruti Dev 010" pitchFamily="2" charset="0"/>
              </a:rPr>
              <a:t>&amp; 7</a:t>
            </a:r>
            <a:endParaRPr lang="en-US" sz="7200" dirty="0" smtClean="0">
              <a:latin typeface="Kruti Dev 010" pitchFamily="2" charset="0"/>
            </a:endParaRPr>
          </a:p>
          <a:p>
            <a:endParaRPr lang="en-US" sz="7200" b="1" dirty="0" smtClean="0">
              <a:latin typeface="Kruti Dev 010" pitchFamily="2" charset="0"/>
            </a:endParaRPr>
          </a:p>
          <a:p>
            <a:endParaRPr lang="en-US" sz="7200" b="1" dirty="0" smtClean="0">
              <a:latin typeface="Kruti Dev 010" pitchFamily="2" charset="0"/>
            </a:endParaRPr>
          </a:p>
          <a:p>
            <a:r>
              <a:rPr lang="en-US" sz="7200" b="1" dirty="0" smtClean="0">
                <a:latin typeface="Kruti Dev 010" pitchFamily="2" charset="0"/>
              </a:rPr>
              <a:t>         }</a:t>
            </a:r>
            <a:r>
              <a:rPr lang="en-US" sz="7200" b="1" dirty="0" err="1" smtClean="0">
                <a:latin typeface="Kruti Dev 010" pitchFamily="2" charset="0"/>
              </a:rPr>
              <a:t>kjk</a:t>
            </a:r>
            <a:r>
              <a:rPr lang="en-US" sz="7200" b="1" dirty="0" smtClean="0">
                <a:latin typeface="Kruti Dev 010" pitchFamily="2" charset="0"/>
              </a:rPr>
              <a:t>&amp; </a:t>
            </a:r>
            <a:r>
              <a:rPr lang="en-US" sz="7200" b="1" dirty="0" err="1" smtClean="0">
                <a:latin typeface="Kruti Dev 010" pitchFamily="2" charset="0"/>
              </a:rPr>
              <a:t>izhrh</a:t>
            </a:r>
            <a:r>
              <a:rPr lang="en-US" sz="7200" b="1" dirty="0" smtClean="0">
                <a:latin typeface="Kruti Dev 010" pitchFamily="2" charset="0"/>
              </a:rPr>
              <a:t> flag</a:t>
            </a:r>
            <a:endParaRPr lang="en-US" sz="2800" dirty="0" smtClean="0">
              <a:latin typeface="Kruti Dev 010" pitchFamily="2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6" name="Picture 12" descr="C:\Documents and Settings\FGH\My Documents\Downloads\img_419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8200" y="0"/>
            <a:ext cx="4495800" cy="6857997"/>
          </a:xfrm>
          <a:prstGeom prst="rect">
            <a:avLst/>
          </a:prstGeom>
          <a:noFill/>
        </p:spPr>
      </p:pic>
      <p:pic>
        <p:nvPicPr>
          <p:cNvPr id="1040" name="Picture 16" descr="C:\Documents and Settings\FGH\My Documents\Downloads\bn11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962400" cy="68580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5" descr="C:\Documents and Settings\FGH\My Documents\Downloads\28child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191000" cy="6858000"/>
          </a:xfrm>
          <a:prstGeom prst="rect">
            <a:avLst/>
          </a:prstGeom>
          <a:noFill/>
        </p:spPr>
      </p:pic>
      <p:pic>
        <p:nvPicPr>
          <p:cNvPr id="5" name="Picture 8" descr="C:\Documents and Settings\FGH\My Documents\Downloads\3173950750_c70ed67490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24400" y="0"/>
            <a:ext cx="44196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23320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C:\Documents and Settings\FGH\My Documents\Downloads\child-labor-source-onefinalblog.wordpress.com_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8200" y="1"/>
            <a:ext cx="4495799" cy="6934199"/>
          </a:xfrm>
          <a:prstGeom prst="rect">
            <a:avLst/>
          </a:prstGeom>
          <a:noFill/>
        </p:spPr>
      </p:pic>
      <p:pic>
        <p:nvPicPr>
          <p:cNvPr id="5" name="Picture 14" descr="C:\Documents and Settings\FGH\My Documents\Downloads\child-labour-cambodi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4114800" cy="685799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13208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C:\Documents and Settings\FGH\My Documents\Downloads\476617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114799" cy="6858000"/>
          </a:xfrm>
          <a:prstGeom prst="rect">
            <a:avLst/>
          </a:prstGeom>
          <a:noFill/>
        </p:spPr>
      </p:pic>
      <p:pic>
        <p:nvPicPr>
          <p:cNvPr id="5" name="Picture 13" descr="C:\Documents and Settings\FGH\My Documents\Downloads\CHILD_LABOU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07013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7" name="Picture 9" descr="C:\Documents and Settings\FGH\My Documents\Downloads\article-2376811-1ADC6E01000005DC-978_468x3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67200" y="0"/>
            <a:ext cx="4876800" cy="6858000"/>
          </a:xfrm>
          <a:prstGeom prst="rect">
            <a:avLst/>
          </a:prstGeom>
          <a:noFill/>
        </p:spPr>
      </p:pic>
      <p:pic>
        <p:nvPicPr>
          <p:cNvPr id="2060" name="Picture 12" descr="C:\Documents and Settings\FGH\My Documents\Downloads\9764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4654"/>
            <a:ext cx="3733800" cy="6781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Documents and Settings\FGH\My Documents\Downloads\home-page-ima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886200" cy="6858000"/>
          </a:xfrm>
          <a:prstGeom prst="rect">
            <a:avLst/>
          </a:prstGeom>
          <a:noFill/>
        </p:spPr>
      </p:pic>
      <p:pic>
        <p:nvPicPr>
          <p:cNvPr id="5" name="Picture 5" descr="C:\Documents and Settings\FGH\My Documents\Downloads\rte_girl_pic_facenfacts_com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95800" y="0"/>
            <a:ext cx="48006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62615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C:\Documents and Settings\FGH\My Documents\Downloads\bacch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191000" cy="6858000"/>
          </a:xfrm>
          <a:prstGeom prst="rect">
            <a:avLst/>
          </a:prstGeom>
          <a:noFill/>
        </p:spPr>
      </p:pic>
      <p:pic>
        <p:nvPicPr>
          <p:cNvPr id="5" name="Picture 6" descr="C:\Documents and Settings\FGH\My Documents\Downloads\sponsor-a-child-for-education-foo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0"/>
            <a:ext cx="4343400" cy="7239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157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SunilJSingh\Desktop\in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71600"/>
            <a:ext cx="9220200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0" y="0"/>
            <a:ext cx="91440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i-IN" sz="8800" dirty="0" smtClean="0"/>
              <a:t> फ्लोरेंस </a:t>
            </a:r>
            <a:r>
              <a:rPr lang="hi-IN" sz="8800" dirty="0"/>
              <a:t>नाइटिंगेल</a:t>
            </a:r>
          </a:p>
        </p:txBody>
      </p:sp>
    </p:spTree>
    <p:extLst>
      <p:ext uri="{BB962C8B-B14F-4D97-AF65-F5344CB8AC3E}">
        <p14:creationId xmlns:p14="http://schemas.microsoft.com/office/powerpoint/2010/main" val="4167235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FGH\My Documents\Downloads\mother-teresa-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838200"/>
            <a:ext cx="8053004" cy="6019799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533400" y="5903893"/>
            <a:ext cx="3810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i-IN" sz="2800" b="1" dirty="0" smtClean="0"/>
              <a:t>जन्म</a:t>
            </a:r>
            <a:r>
              <a:rPr lang="en-US" sz="2800" b="1" dirty="0" smtClean="0"/>
              <a:t> - </a:t>
            </a:r>
            <a:r>
              <a:rPr lang="hi-IN" sz="2800" b="1" dirty="0" smtClean="0"/>
              <a:t>26 अगस्त 1910</a:t>
            </a:r>
            <a:endParaRPr lang="en-US" sz="2800" b="1" dirty="0" smtClean="0"/>
          </a:p>
          <a:p>
            <a:r>
              <a:rPr lang="hi-IN" sz="2800" b="1" dirty="0" smtClean="0"/>
              <a:t>मृत्यु</a:t>
            </a:r>
            <a:r>
              <a:rPr lang="en-US" sz="2800" b="1" dirty="0" smtClean="0"/>
              <a:t> –</a:t>
            </a:r>
            <a:r>
              <a:rPr lang="hi-IN" sz="2800" b="1" dirty="0" smtClean="0"/>
              <a:t> सितम्बर</a:t>
            </a:r>
            <a:r>
              <a:rPr lang="en-US" sz="2800" b="1" dirty="0" smtClean="0"/>
              <a:t> </a:t>
            </a:r>
            <a:r>
              <a:rPr lang="hi-IN" sz="2800" b="1" dirty="0" smtClean="0"/>
              <a:t>1997</a:t>
            </a:r>
            <a:endParaRPr lang="en-US" sz="2800" b="1" dirty="0"/>
          </a:p>
        </p:txBody>
      </p:sp>
      <p:sp>
        <p:nvSpPr>
          <p:cNvPr id="2" name="Rectangle 1"/>
          <p:cNvSpPr/>
          <p:nvPr/>
        </p:nvSpPr>
        <p:spPr>
          <a:xfrm>
            <a:off x="533400" y="0"/>
            <a:ext cx="80530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i-IN" sz="4800" dirty="0"/>
              <a:t> </a:t>
            </a:r>
            <a:r>
              <a:rPr lang="hi-IN" sz="4800" dirty="0" smtClean="0"/>
              <a:t>       मदर </a:t>
            </a:r>
            <a:r>
              <a:rPr lang="hi-IN" sz="4800" dirty="0"/>
              <a:t>टेरेसा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SunilJSingh\Desktop\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19200"/>
            <a:ext cx="9143999" cy="563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0" y="0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i-IN" sz="7200" dirty="0" smtClean="0"/>
              <a:t>   कैलाश </a:t>
            </a:r>
            <a:r>
              <a:rPr lang="hi-IN" sz="7200" dirty="0"/>
              <a:t>सत्यार्थी</a:t>
            </a:r>
          </a:p>
        </p:txBody>
      </p:sp>
    </p:spTree>
    <p:extLst>
      <p:ext uri="{BB962C8B-B14F-4D97-AF65-F5344CB8AC3E}">
        <p14:creationId xmlns:p14="http://schemas.microsoft.com/office/powerpoint/2010/main" val="1284771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cuments and Settings\FGH\My Documents\Downloads\downloa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152400"/>
            <a:ext cx="8991600" cy="65532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2" name="Rectangle 1"/>
          <p:cNvSpPr/>
          <p:nvPr/>
        </p:nvSpPr>
        <p:spPr>
          <a:xfrm>
            <a:off x="152400" y="0"/>
            <a:ext cx="89916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i-IN" sz="8800" dirty="0" smtClean="0"/>
              <a:t> </a:t>
            </a:r>
            <a:endParaRPr lang="hi-IN" sz="8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219200" y="457200"/>
            <a:ext cx="662940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200" b="1" dirty="0" err="1" smtClean="0">
                <a:latin typeface="Kruti Dev 010" pitchFamily="2" charset="0"/>
              </a:rPr>
              <a:t>tks</a:t>
            </a:r>
            <a:r>
              <a:rPr lang="en-US" sz="3200" b="1" dirty="0" smtClean="0">
                <a:latin typeface="Kruti Dev 010" pitchFamily="2" charset="0"/>
              </a:rPr>
              <a:t> </a:t>
            </a:r>
            <a:r>
              <a:rPr lang="en-US" sz="3200" b="1" dirty="0" err="1" smtClean="0">
                <a:latin typeface="Kruti Dev 010" pitchFamily="2" charset="0"/>
              </a:rPr>
              <a:t>O;fDr</a:t>
            </a:r>
            <a:r>
              <a:rPr lang="en-US" sz="3200" b="1" dirty="0" smtClean="0">
                <a:latin typeface="Kruti Dev 010" pitchFamily="2" charset="0"/>
              </a:rPr>
              <a:t> </a:t>
            </a:r>
            <a:r>
              <a:rPr lang="en-US" sz="3200" b="1" dirty="0" err="1" smtClean="0">
                <a:latin typeface="Kruti Dev 010" pitchFamily="2" charset="0"/>
              </a:rPr>
              <a:t>viuk</a:t>
            </a:r>
            <a:r>
              <a:rPr lang="en-US" sz="3200" b="1" dirty="0" smtClean="0">
                <a:latin typeface="Kruti Dev 010" pitchFamily="2" charset="0"/>
              </a:rPr>
              <a:t> thou </a:t>
            </a:r>
            <a:r>
              <a:rPr lang="en-US" sz="3200" b="1" dirty="0" err="1" smtClean="0">
                <a:latin typeface="Kruti Dev 010" pitchFamily="2" charset="0"/>
              </a:rPr>
              <a:t>vlgk</a:t>
            </a:r>
            <a:r>
              <a:rPr lang="en-US" sz="3200" b="1" dirty="0" smtClean="0">
                <a:latin typeface="Kruti Dev 010" pitchFamily="2" charset="0"/>
              </a:rPr>
              <a:t>;] </a:t>
            </a:r>
            <a:r>
              <a:rPr lang="en-US" sz="3200" b="1" dirty="0" err="1" smtClean="0">
                <a:latin typeface="Kruti Dev 010" pitchFamily="2" charset="0"/>
              </a:rPr>
              <a:t>ihfMr</a:t>
            </a:r>
            <a:r>
              <a:rPr lang="en-US" sz="3200" b="1" dirty="0" smtClean="0">
                <a:latin typeface="Kruti Dev 010" pitchFamily="2" charset="0"/>
              </a:rPr>
              <a:t>] fu/</a:t>
            </a:r>
            <a:r>
              <a:rPr lang="en-US" sz="3200" b="1" dirty="0" err="1" smtClean="0">
                <a:latin typeface="Kruti Dev 010" pitchFamily="2" charset="0"/>
              </a:rPr>
              <a:t>kZu</a:t>
            </a:r>
            <a:r>
              <a:rPr lang="en-US" sz="3200" b="1" dirty="0" smtClean="0">
                <a:latin typeface="Kruti Dev 010" pitchFamily="2" charset="0"/>
              </a:rPr>
              <a:t> </a:t>
            </a:r>
            <a:r>
              <a:rPr lang="en-US" sz="3200" b="1" dirty="0" err="1" smtClean="0">
                <a:latin typeface="Kruti Dev 010" pitchFamily="2" charset="0"/>
              </a:rPr>
              <a:t>rFkk</a:t>
            </a:r>
            <a:r>
              <a:rPr lang="en-US" sz="3200" b="1" dirty="0" smtClean="0">
                <a:latin typeface="Kruti Dev 010" pitchFamily="2" charset="0"/>
              </a:rPr>
              <a:t> </a:t>
            </a:r>
            <a:r>
              <a:rPr lang="en-US" sz="3200" b="1" dirty="0" err="1" smtClean="0">
                <a:latin typeface="Kruti Dev 010" pitchFamily="2" charset="0"/>
              </a:rPr>
              <a:t>detksj</a:t>
            </a:r>
            <a:r>
              <a:rPr lang="en-US" sz="3200" b="1" dirty="0" smtClean="0">
                <a:latin typeface="Kruti Dev 010" pitchFamily="2" charset="0"/>
              </a:rPr>
              <a:t> </a:t>
            </a:r>
            <a:r>
              <a:rPr lang="en-US" sz="3200" b="1" dirty="0" err="1" smtClean="0">
                <a:latin typeface="Kruti Dev 010" pitchFamily="2" charset="0"/>
              </a:rPr>
              <a:t>yksxks</a:t>
            </a:r>
            <a:r>
              <a:rPr lang="en-US" sz="3200" b="1" dirty="0" smtClean="0">
                <a:latin typeface="Kruti Dev 010" pitchFamily="2" charset="0"/>
              </a:rPr>
              <a:t> dh </a:t>
            </a:r>
            <a:r>
              <a:rPr lang="en-US" sz="3200" b="1" dirty="0" err="1" smtClean="0">
                <a:latin typeface="Kruti Dev 010" pitchFamily="2" charset="0"/>
              </a:rPr>
              <a:t>lsok</a:t>
            </a:r>
            <a:r>
              <a:rPr lang="en-US" sz="3200" b="1" dirty="0" smtClean="0">
                <a:latin typeface="Kruti Dev 010" pitchFamily="2" charset="0"/>
              </a:rPr>
              <a:t> </a:t>
            </a:r>
            <a:r>
              <a:rPr lang="en-US" sz="3200" b="1" dirty="0" err="1" smtClean="0">
                <a:latin typeface="Kruti Dev 010" pitchFamily="2" charset="0"/>
              </a:rPr>
              <a:t>esa</a:t>
            </a:r>
            <a:r>
              <a:rPr lang="en-US" sz="3200" b="1" dirty="0" smtClean="0">
                <a:latin typeface="Kruti Dev 010" pitchFamily="2" charset="0"/>
              </a:rPr>
              <a:t> </a:t>
            </a:r>
            <a:r>
              <a:rPr lang="en-US" sz="3200" b="1" dirty="0" err="1" smtClean="0">
                <a:latin typeface="Kruti Dev 010" pitchFamily="2" charset="0"/>
              </a:rPr>
              <a:t>lefiZr</a:t>
            </a:r>
            <a:r>
              <a:rPr lang="en-US" sz="3200" b="1" dirty="0" smtClean="0">
                <a:latin typeface="Kruti Dev 010" pitchFamily="2" charset="0"/>
              </a:rPr>
              <a:t> </a:t>
            </a:r>
            <a:r>
              <a:rPr lang="en-US" sz="3200" b="1" dirty="0" err="1" smtClean="0">
                <a:latin typeface="Kruti Dev 010" pitchFamily="2" charset="0"/>
              </a:rPr>
              <a:t>dj</a:t>
            </a:r>
            <a:r>
              <a:rPr lang="en-US" sz="3200" b="1" dirty="0" smtClean="0">
                <a:latin typeface="Kruti Dev 010" pitchFamily="2" charset="0"/>
              </a:rPr>
              <a:t> </a:t>
            </a:r>
            <a:r>
              <a:rPr lang="en-US" sz="3200" b="1" dirty="0" err="1" smtClean="0">
                <a:latin typeface="Kruti Dev 010" pitchFamily="2" charset="0"/>
              </a:rPr>
              <a:t>nsrs</a:t>
            </a:r>
            <a:r>
              <a:rPr lang="en-US" sz="3200" b="1" dirty="0" smtClean="0">
                <a:latin typeface="Kruti Dev 010" pitchFamily="2" charset="0"/>
              </a:rPr>
              <a:t> </a:t>
            </a:r>
            <a:r>
              <a:rPr lang="en-US" sz="3200" b="1" dirty="0" err="1" smtClean="0">
                <a:latin typeface="Kruti Dev 010" pitchFamily="2" charset="0"/>
              </a:rPr>
              <a:t>gSa</a:t>
            </a:r>
            <a:r>
              <a:rPr lang="en-US" sz="3200" b="1" dirty="0" smtClean="0">
                <a:latin typeface="Kruti Dev 010" pitchFamily="2" charset="0"/>
              </a:rPr>
              <a:t> </a:t>
            </a:r>
            <a:r>
              <a:rPr lang="en-US" sz="3200" b="1" dirty="0" err="1" smtClean="0">
                <a:latin typeface="Kruti Dev 010" pitchFamily="2" charset="0"/>
              </a:rPr>
              <a:t>vkSj</a:t>
            </a:r>
            <a:r>
              <a:rPr lang="en-US" sz="3200" b="1" dirty="0" smtClean="0">
                <a:latin typeface="Kruti Dev 010" pitchFamily="2" charset="0"/>
              </a:rPr>
              <a:t> </a:t>
            </a:r>
            <a:r>
              <a:rPr lang="en-US" sz="3200" b="1" dirty="0" err="1" smtClean="0">
                <a:latin typeface="Kruti Dev 010" pitchFamily="2" charset="0"/>
              </a:rPr>
              <a:t>yksxks</a:t>
            </a:r>
            <a:r>
              <a:rPr lang="en-US" sz="3200" b="1" dirty="0" smtClean="0">
                <a:latin typeface="Kruti Dev 010" pitchFamily="2" charset="0"/>
              </a:rPr>
              <a:t> dh </a:t>
            </a:r>
            <a:r>
              <a:rPr lang="en-US" sz="3200" b="1" dirty="0" err="1" smtClean="0">
                <a:latin typeface="Kruti Dev 010" pitchFamily="2" charset="0"/>
              </a:rPr>
              <a:t>enn</a:t>
            </a:r>
            <a:r>
              <a:rPr lang="en-US" sz="3200" b="1" dirty="0" smtClean="0">
                <a:latin typeface="Kruti Dev 010" pitchFamily="2" charset="0"/>
              </a:rPr>
              <a:t> ;k </a:t>
            </a:r>
            <a:r>
              <a:rPr lang="en-US" sz="3200" b="1" dirty="0" err="1" smtClean="0">
                <a:latin typeface="Kruti Dev 010" pitchFamily="2" charset="0"/>
              </a:rPr>
              <a:t>lgk;rk</a:t>
            </a:r>
            <a:r>
              <a:rPr lang="en-US" sz="3200" b="1" dirty="0" smtClean="0">
                <a:latin typeface="Kruti Dev 010" pitchFamily="2" charset="0"/>
              </a:rPr>
              <a:t> </a:t>
            </a:r>
            <a:r>
              <a:rPr lang="en-US" sz="3200" b="1" dirty="0" err="1" smtClean="0">
                <a:latin typeface="Kruti Dev 010" pitchFamily="2" charset="0"/>
              </a:rPr>
              <a:t>djuk</a:t>
            </a:r>
            <a:r>
              <a:rPr lang="en-US" sz="3200" b="1" dirty="0" smtClean="0">
                <a:latin typeface="Kruti Dev 010" pitchFamily="2" charset="0"/>
              </a:rPr>
              <a:t> </a:t>
            </a:r>
            <a:r>
              <a:rPr lang="en-US" sz="3200" b="1" dirty="0" err="1" smtClean="0">
                <a:latin typeface="Kruti Dev 010" pitchFamily="2" charset="0"/>
              </a:rPr>
              <a:t>vius</a:t>
            </a:r>
            <a:r>
              <a:rPr lang="en-US" sz="3200" b="1" dirty="0" smtClean="0">
                <a:latin typeface="Kruti Dev 010" pitchFamily="2" charset="0"/>
              </a:rPr>
              <a:t> thou </a:t>
            </a:r>
            <a:r>
              <a:rPr lang="en-US" sz="3200" b="1" dirty="0" err="1" smtClean="0">
                <a:latin typeface="Kruti Dev 010" pitchFamily="2" charset="0"/>
              </a:rPr>
              <a:t>dk</a:t>
            </a:r>
            <a:r>
              <a:rPr lang="en-US" sz="3200" b="1" dirty="0" smtClean="0">
                <a:latin typeface="Kruti Dev 010" pitchFamily="2" charset="0"/>
              </a:rPr>
              <a:t> y{; </a:t>
            </a:r>
            <a:r>
              <a:rPr lang="en-US" sz="3200" b="1" dirty="0" err="1" smtClean="0">
                <a:latin typeface="Kruti Dev 010" pitchFamily="2" charset="0"/>
              </a:rPr>
              <a:t>cuk</a:t>
            </a:r>
            <a:r>
              <a:rPr lang="en-US" sz="3200" b="1" dirty="0" smtClean="0">
                <a:latin typeface="Kruti Dev 010" pitchFamily="2" charset="0"/>
              </a:rPr>
              <a:t> </a:t>
            </a:r>
            <a:r>
              <a:rPr lang="en-US" sz="3200" b="1" dirty="0" err="1" smtClean="0">
                <a:latin typeface="Kruti Dev 010" pitchFamily="2" charset="0"/>
              </a:rPr>
              <a:t>ysrs</a:t>
            </a:r>
            <a:r>
              <a:rPr lang="en-US" sz="3200" b="1" dirty="0" smtClean="0">
                <a:latin typeface="Kruti Dev 010" pitchFamily="2" charset="0"/>
              </a:rPr>
              <a:t> </a:t>
            </a:r>
            <a:r>
              <a:rPr lang="en-US" sz="3200" b="1" dirty="0" err="1" smtClean="0">
                <a:latin typeface="Kruti Dev 010" pitchFamily="2" charset="0"/>
              </a:rPr>
              <a:t>gSA</a:t>
            </a:r>
            <a:r>
              <a:rPr lang="en-US" sz="3200" b="1" dirty="0" smtClean="0">
                <a:latin typeface="Kruti Dev 010" pitchFamily="2" charset="0"/>
              </a:rPr>
              <a:t> </a:t>
            </a:r>
            <a:r>
              <a:rPr lang="en-US" sz="3200" b="1" dirty="0" err="1" smtClean="0">
                <a:latin typeface="Kruti Dev 010" pitchFamily="2" charset="0"/>
              </a:rPr>
              <a:t>ges'kk</a:t>
            </a:r>
            <a:r>
              <a:rPr lang="en-US" sz="3200" b="1" dirty="0" smtClean="0">
                <a:latin typeface="Kruti Dev 010" pitchFamily="2" charset="0"/>
              </a:rPr>
              <a:t> </a:t>
            </a:r>
            <a:r>
              <a:rPr lang="en-US" sz="3200" b="1" dirty="0" err="1" smtClean="0">
                <a:latin typeface="Kruti Dev 010" pitchFamily="2" charset="0"/>
              </a:rPr>
              <a:t>yksxks</a:t>
            </a:r>
            <a:r>
              <a:rPr lang="en-US" sz="3200" b="1" dirty="0" smtClean="0">
                <a:latin typeface="Kruti Dev 010" pitchFamily="2" charset="0"/>
              </a:rPr>
              <a:t> </a:t>
            </a:r>
            <a:r>
              <a:rPr lang="en-US" sz="3200" b="1" dirty="0" err="1" smtClean="0">
                <a:latin typeface="Kruti Dev 010" pitchFamily="2" charset="0"/>
              </a:rPr>
              <a:t>dk</a:t>
            </a:r>
            <a:r>
              <a:rPr lang="en-US" sz="3200" b="1" dirty="0" smtClean="0">
                <a:latin typeface="Kruti Dev 010" pitchFamily="2" charset="0"/>
              </a:rPr>
              <a:t> </a:t>
            </a:r>
            <a:r>
              <a:rPr lang="en-US" sz="3200" b="1" dirty="0" err="1" smtClean="0">
                <a:latin typeface="Kruti Dev 010" pitchFamily="2" charset="0"/>
              </a:rPr>
              <a:t>mn</a:t>
            </a:r>
            <a:r>
              <a:rPr lang="en-US" sz="3200" b="1" dirty="0" smtClean="0">
                <a:latin typeface="Kruti Dev 010" pitchFamily="2" charset="0"/>
              </a:rPr>
              <a:t>~/</a:t>
            </a:r>
            <a:r>
              <a:rPr lang="en-US" sz="3200" b="1" dirty="0" err="1" smtClean="0">
                <a:latin typeface="Kruti Dev 010" pitchFamily="2" charset="0"/>
              </a:rPr>
              <a:t>kkj</a:t>
            </a:r>
            <a:r>
              <a:rPr lang="en-US" sz="3200" b="1" dirty="0" smtClean="0">
                <a:latin typeface="Kruti Dev 010" pitchFamily="2" charset="0"/>
              </a:rPr>
              <a:t> </a:t>
            </a:r>
            <a:r>
              <a:rPr lang="en-US" sz="3200" b="1" dirty="0" err="1" smtClean="0">
                <a:latin typeface="Kruti Dev 010" pitchFamily="2" charset="0"/>
              </a:rPr>
              <a:t>djus</a:t>
            </a:r>
            <a:r>
              <a:rPr lang="en-US" sz="3200" b="1" dirty="0" smtClean="0">
                <a:latin typeface="Kruti Dev 010" pitchFamily="2" charset="0"/>
              </a:rPr>
              <a:t> </a:t>
            </a:r>
            <a:r>
              <a:rPr lang="en-US" sz="3200" b="1" dirty="0" err="1" smtClean="0">
                <a:latin typeface="Kruti Dev 010" pitchFamily="2" charset="0"/>
              </a:rPr>
              <a:t>esa</a:t>
            </a:r>
            <a:r>
              <a:rPr lang="en-US" sz="3200" b="1" dirty="0" smtClean="0">
                <a:latin typeface="Kruti Dev 010" pitchFamily="2" charset="0"/>
              </a:rPr>
              <a:t> </a:t>
            </a:r>
            <a:r>
              <a:rPr lang="en-US" sz="3200" b="1" dirty="0" err="1" smtClean="0">
                <a:latin typeface="Kruti Dev 010" pitchFamily="2" charset="0"/>
              </a:rPr>
              <a:t>yxs</a:t>
            </a:r>
            <a:r>
              <a:rPr lang="en-US" sz="3200" b="1" dirty="0" smtClean="0">
                <a:latin typeface="Kruti Dev 010" pitchFamily="2" charset="0"/>
              </a:rPr>
              <a:t> </a:t>
            </a:r>
            <a:r>
              <a:rPr lang="en-US" sz="3200" b="1" dirty="0" err="1" smtClean="0">
                <a:latin typeface="Kruti Dev 010" pitchFamily="2" charset="0"/>
              </a:rPr>
              <a:t>jgrs</a:t>
            </a:r>
            <a:r>
              <a:rPr lang="en-US" sz="3200" b="1" dirty="0" smtClean="0">
                <a:latin typeface="Kruti Dev 010" pitchFamily="2" charset="0"/>
              </a:rPr>
              <a:t> </a:t>
            </a:r>
            <a:r>
              <a:rPr lang="en-US" sz="3200" b="1" dirty="0" err="1" smtClean="0">
                <a:latin typeface="Kruti Dev 010" pitchFamily="2" charset="0"/>
              </a:rPr>
              <a:t>gS</a:t>
            </a:r>
            <a:r>
              <a:rPr lang="en-US" sz="3200" b="1" dirty="0" smtClean="0">
                <a:latin typeface="Kruti Dev 010" pitchFamily="2" charset="0"/>
              </a:rPr>
              <a:t>]</a:t>
            </a:r>
            <a:r>
              <a:rPr lang="en-US" sz="3200" b="1" dirty="0" err="1" smtClean="0">
                <a:latin typeface="Kruti Dev 010" pitchFamily="2" charset="0"/>
              </a:rPr>
              <a:t>mUgsa</a:t>
            </a:r>
            <a:r>
              <a:rPr lang="en-US" sz="3200" b="1" dirty="0" smtClean="0">
                <a:latin typeface="Kruti Dev 010" pitchFamily="2" charset="0"/>
              </a:rPr>
              <a:t> </a:t>
            </a:r>
            <a:r>
              <a:rPr lang="en-US" sz="3200" b="1" dirty="0" err="1" smtClean="0">
                <a:latin typeface="Kruti Dev 010" pitchFamily="2" charset="0"/>
              </a:rPr>
              <a:t>ge</a:t>
            </a:r>
            <a:r>
              <a:rPr lang="en-US" sz="3200" b="1" dirty="0" smtClean="0">
                <a:latin typeface="Kruti Dev 010" pitchFamily="2" charset="0"/>
              </a:rPr>
              <a:t> </a:t>
            </a:r>
            <a:r>
              <a:rPr lang="en-US" sz="3200" b="1" dirty="0" err="1" smtClean="0">
                <a:latin typeface="Kruti Dev 010" pitchFamily="2" charset="0"/>
              </a:rPr>
              <a:t>elhgk</a:t>
            </a:r>
            <a:r>
              <a:rPr lang="en-US" sz="3200" b="1" dirty="0" smtClean="0">
                <a:latin typeface="Kruti Dev 010" pitchFamily="2" charset="0"/>
              </a:rPr>
              <a:t> </a:t>
            </a:r>
            <a:r>
              <a:rPr lang="en-US" sz="3200" b="1" dirty="0" err="1" smtClean="0">
                <a:latin typeface="Kruti Dev 010" pitchFamily="2" charset="0"/>
              </a:rPr>
              <a:t>dgrs</a:t>
            </a:r>
            <a:r>
              <a:rPr lang="en-US" sz="3200" b="1" dirty="0" smtClean="0">
                <a:latin typeface="Kruti Dev 010" pitchFamily="2" charset="0"/>
              </a:rPr>
              <a:t> </a:t>
            </a:r>
            <a:r>
              <a:rPr lang="en-US" sz="3200" b="1" dirty="0" err="1" smtClean="0">
                <a:latin typeface="Kruti Dev 010" pitchFamily="2" charset="0"/>
              </a:rPr>
              <a:t>gS</a:t>
            </a:r>
            <a:endParaRPr lang="en-US" sz="3200" b="1" dirty="0" smtClean="0">
              <a:latin typeface="Kruti Dev 010" pitchFamily="2" charset="0"/>
            </a:endParaRPr>
          </a:p>
          <a:p>
            <a:endParaRPr lang="en-US" dirty="0">
              <a:latin typeface="Kruti Dev 010 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1143000" y="1447800"/>
            <a:ext cx="7043916" cy="315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99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/</a:t>
            </a:r>
            <a:r>
              <a:rPr kumimoji="0" lang="en-US" sz="199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Kruti Dev 010" pitchFamily="2" charset="0"/>
                <a:ea typeface="Calibri" pitchFamily="34" charset="0"/>
                <a:cs typeface="Times New Roman" pitchFamily="18" charset="0"/>
              </a:rPr>
              <a:t>kU;okn</a:t>
            </a:r>
            <a:endParaRPr kumimoji="0" lang="en-US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197</TotalTime>
  <Words>85</Words>
  <Application>Microsoft Office PowerPoint</Application>
  <PresentationFormat>On-screen Show (4:3)</PresentationFormat>
  <Paragraphs>14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Sunil J. Singh</dc:creator>
  <cp:lastModifiedBy>Sunil J. Singh</cp:lastModifiedBy>
  <cp:revision>28</cp:revision>
  <dcterms:created xsi:type="dcterms:W3CDTF">2006-08-16T00:00:00Z</dcterms:created>
  <dcterms:modified xsi:type="dcterms:W3CDTF">2016-06-23T06:24:52Z</dcterms:modified>
</cp:coreProperties>
</file>